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uW6f9sawv8nMAAu67bQQitUvU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292" y="7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74025" y="8989275"/>
            <a:ext cx="2758200" cy="2142300"/>
          </a:xfrm>
          <a:prstGeom prst="blockArc">
            <a:avLst>
              <a:gd name="adj1" fmla="val 10889974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2000" cy="6223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702648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71239" y="4306439"/>
            <a:ext cx="5961062" cy="628650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47836" y="2358181"/>
            <a:ext cx="2871840" cy="2307416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13950" y="10833300"/>
            <a:ext cx="57615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stCxn id="100" idx="2"/>
          </p:cNvCxnSpPr>
          <p:nvPr/>
        </p:nvCxnSpPr>
        <p:spPr>
          <a:xfrm>
            <a:off x="909525" y="3945963"/>
            <a:ext cx="722400" cy="5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1" name="Google Shape;101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2129139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4" name="Google Shape;104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5" name="Google Shape;105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6" name="Google Shape;106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" name="Google Shape;109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6539575" y="11899050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3" name="Google Shape;113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4" name="Google Shape;11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8" name="Google Shape;11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2" name="Google Shape;12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6" name="Google Shape;12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30" name="Google Shape;13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3" name="Google Shape;133;p1"/>
          <p:cNvCxnSpPr/>
          <p:nvPr/>
        </p:nvCxnSpPr>
        <p:spPr>
          <a:xfrm>
            <a:off x="4894688" y="10535439"/>
            <a:ext cx="0" cy="54691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4" name="Google Shape;134;p1"/>
          <p:cNvCxnSpPr>
            <a:stCxn id="112" idx="0"/>
          </p:cNvCxnSpPr>
          <p:nvPr/>
        </p:nvCxnSpPr>
        <p:spPr>
          <a:xfrm rot="10800000">
            <a:off x="7035775" y="11115150"/>
            <a:ext cx="152400" cy="783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5" name="Google Shape;135;p1"/>
          <p:cNvCxnSpPr/>
          <p:nvPr/>
        </p:nvCxnSpPr>
        <p:spPr>
          <a:xfrm rot="10800000">
            <a:off x="3859826" y="11128893"/>
            <a:ext cx="0" cy="45203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6" name="Google Shape;136;p1"/>
          <p:cNvSpPr txBox="1"/>
          <p:nvPr/>
        </p:nvSpPr>
        <p:spPr>
          <a:xfrm>
            <a:off x="3220202" y="11592325"/>
            <a:ext cx="1689600" cy="4617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Y3 Boys Football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4523051" y="10258440"/>
            <a:ext cx="1297068" cy="27699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Panathlon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1957350" y="7827175"/>
            <a:ext cx="20391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Y4 Dodgeball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3475518" y="9457213"/>
            <a:ext cx="1816235" cy="27699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it a go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1910101" y="9775325"/>
            <a:ext cx="1560000" cy="276900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Norwich Castle visit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p1"/>
          <p:cNvCxnSpPr/>
          <p:nvPr/>
        </p:nvCxnSpPr>
        <p:spPr>
          <a:xfrm flipH="1">
            <a:off x="1316632" y="9847363"/>
            <a:ext cx="593462" cy="16166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2" name="Google Shape;142;p1"/>
          <p:cNvCxnSpPr/>
          <p:nvPr/>
        </p:nvCxnSpPr>
        <p:spPr>
          <a:xfrm>
            <a:off x="2927100" y="8072750"/>
            <a:ext cx="293100" cy="762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>
            <a:off x="4409996" y="8934544"/>
            <a:ext cx="4500" cy="524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>
            <a:stCxn id="145" idx="3"/>
          </p:cNvCxnSpPr>
          <p:nvPr/>
        </p:nvCxnSpPr>
        <p:spPr>
          <a:xfrm rot="10800000" flipH="1">
            <a:off x="7927500" y="7521725"/>
            <a:ext cx="572700" cy="445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5" name="Google Shape;145;p1"/>
          <p:cNvSpPr txBox="1"/>
          <p:nvPr/>
        </p:nvSpPr>
        <p:spPr>
          <a:xfrm>
            <a:off x="6630300" y="7828475"/>
            <a:ext cx="1297200" cy="276900"/>
          </a:xfrm>
          <a:prstGeom prst="rect">
            <a:avLst/>
          </a:prstGeom>
          <a:solidFill>
            <a:schemeClr val="accent5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4 Swimming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1"/>
          <p:cNvCxnSpPr/>
          <p:nvPr/>
        </p:nvCxnSpPr>
        <p:spPr>
          <a:xfrm flipH="1">
            <a:off x="8133156" y="6233984"/>
            <a:ext cx="518446" cy="44821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7" name="Google Shape;147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9" name="Google Shape;149;p1"/>
          <p:cNvSpPr txBox="1"/>
          <p:nvPr/>
        </p:nvSpPr>
        <p:spPr>
          <a:xfrm>
            <a:off x="2008937" y="5797513"/>
            <a:ext cx="1448855" cy="276999"/>
          </a:xfrm>
          <a:prstGeom prst="rect">
            <a:avLst/>
          </a:prstGeom>
          <a:solidFill>
            <a:schemeClr val="accent5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4 Swimming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7673546" y="5948174"/>
            <a:ext cx="1765060" cy="276999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Bread-making Caterlink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Fitness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07825" y="3669063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Times Tables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2" name="Google Shape;152;p1"/>
          <p:cNvCxnSpPr>
            <a:stCxn id="153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54;p1"/>
          <p:cNvCxnSpPr>
            <a:stCxn id="155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6" name="Google Shape;156;p1"/>
          <p:cNvCxnSpPr/>
          <p:nvPr/>
        </p:nvCxnSpPr>
        <p:spPr>
          <a:xfrm rot="10800000" flipH="1">
            <a:off x="6056416" y="4628297"/>
            <a:ext cx="6247" cy="509408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7" name="Google Shape;157;p1"/>
          <p:cNvCxnSpPr>
            <a:stCxn id="158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8" name="Google Shape;158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5418727" y="5137700"/>
            <a:ext cx="1560000" cy="276900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Carlton Marshes Trip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Dance Festival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0" name="Google Shape;160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 Key Stage 2 ENRICHMENT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B - Enrichment Map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"/>
          <p:cNvSpPr txBox="1"/>
          <p:nvPr/>
        </p:nvSpPr>
        <p:spPr>
          <a:xfrm>
            <a:off x="4523050" y="7957825"/>
            <a:ext cx="18447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Y4 Uni-Hoc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1"/>
          <p:cNvCxnSpPr>
            <a:stCxn id="166" idx="2"/>
          </p:cNvCxnSpPr>
          <p:nvPr/>
        </p:nvCxnSpPr>
        <p:spPr>
          <a:xfrm>
            <a:off x="5445400" y="8234725"/>
            <a:ext cx="280500" cy="671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8" name="Google Shape;168;p1"/>
          <p:cNvSpPr txBox="1"/>
          <p:nvPr/>
        </p:nvSpPr>
        <p:spPr>
          <a:xfrm>
            <a:off x="2008937" y="5187090"/>
            <a:ext cx="11280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Cricket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Google Shape;169;p1"/>
          <p:cNvCxnSpPr>
            <a:stCxn id="168" idx="1"/>
          </p:cNvCxnSpPr>
          <p:nvPr/>
        </p:nvCxnSpPr>
        <p:spPr>
          <a:xfrm rot="10800000">
            <a:off x="1401437" y="520854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0" name="Google Shape;170;p1"/>
          <p:cNvSpPr txBox="1"/>
          <p:nvPr/>
        </p:nvSpPr>
        <p:spPr>
          <a:xfrm>
            <a:off x="231762" y="6804552"/>
            <a:ext cx="11280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1"/>
          <p:cNvCxnSpPr/>
          <p:nvPr/>
        </p:nvCxnSpPr>
        <p:spPr>
          <a:xfrm rot="10800000" flipH="1">
            <a:off x="839262" y="6286540"/>
            <a:ext cx="541800" cy="515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5095725" y="5677775"/>
            <a:ext cx="2003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Girls Football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3" name="Google Shape;173;p1"/>
          <p:cNvCxnSpPr/>
          <p:nvPr/>
        </p:nvCxnSpPr>
        <p:spPr>
          <a:xfrm>
            <a:off x="6097421" y="5968811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4" name="Google Shape;174;p1"/>
          <p:cNvSpPr txBox="1"/>
          <p:nvPr/>
        </p:nvSpPr>
        <p:spPr>
          <a:xfrm>
            <a:off x="1875549" y="3709450"/>
            <a:ext cx="19440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Y3 Skittleball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Google Shape;175;p1"/>
          <p:cNvCxnSpPr>
            <a:stCxn id="174" idx="2"/>
          </p:cNvCxnSpPr>
          <p:nvPr/>
        </p:nvCxnSpPr>
        <p:spPr>
          <a:xfrm flipH="1">
            <a:off x="2696649" y="3986350"/>
            <a:ext cx="150900" cy="45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6" name="Google Shape;176;p1"/>
          <p:cNvSpPr txBox="1"/>
          <p:nvPr/>
        </p:nvSpPr>
        <p:spPr>
          <a:xfrm>
            <a:off x="6097427" y="9831825"/>
            <a:ext cx="16896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Teacher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7" name="Google Shape;177;p1"/>
          <p:cNvCxnSpPr/>
          <p:nvPr/>
        </p:nvCxnSpPr>
        <p:spPr>
          <a:xfrm flipH="1">
            <a:off x="6630300" y="10134600"/>
            <a:ext cx="37200" cy="9258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8" name="Google Shape;178;p1"/>
          <p:cNvSpPr txBox="1"/>
          <p:nvPr/>
        </p:nvSpPr>
        <p:spPr>
          <a:xfrm>
            <a:off x="4500303" y="3658663"/>
            <a:ext cx="14490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Baptist church visit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9" name="Google Shape;179;p1"/>
          <p:cNvCxnSpPr>
            <a:stCxn id="178" idx="2"/>
          </p:cNvCxnSpPr>
          <p:nvPr/>
        </p:nvCxnSpPr>
        <p:spPr>
          <a:xfrm>
            <a:off x="5224803" y="3935563"/>
            <a:ext cx="80700" cy="62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6144350" y="3689925"/>
            <a:ext cx="16896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Church of England visit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6792728" y="3930488"/>
            <a:ext cx="80700" cy="62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 txBox="1"/>
          <p:nvPr/>
        </p:nvSpPr>
        <p:spPr>
          <a:xfrm>
            <a:off x="7240875" y="5446100"/>
            <a:ext cx="12213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Y4 Dodgeball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 rot="10800000" flipH="1">
            <a:off x="7780604" y="4838655"/>
            <a:ext cx="20400" cy="593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8317200" y="5058500"/>
            <a:ext cx="12213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Cricket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" name="Google Shape;185;p1"/>
          <p:cNvCxnSpPr/>
          <p:nvPr/>
        </p:nvCxnSpPr>
        <p:spPr>
          <a:xfrm rot="10800000">
            <a:off x="8462179" y="4584955"/>
            <a:ext cx="389100" cy="49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6" name="Google Shape;186;p1"/>
          <p:cNvSpPr txBox="1"/>
          <p:nvPr/>
        </p:nvSpPr>
        <p:spPr>
          <a:xfrm>
            <a:off x="1788636" y="7400000"/>
            <a:ext cx="20952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 Norfolk - Problem Solving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7" name="Google Shape;187;p1"/>
          <p:cNvCxnSpPr/>
          <p:nvPr/>
        </p:nvCxnSpPr>
        <p:spPr>
          <a:xfrm rot="10800000" flipH="1">
            <a:off x="2706012" y="6753252"/>
            <a:ext cx="18000" cy="683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F9BA9-9CE1-47AF-A82D-E7E9E886B3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B7093F-A3B1-4697-BB6A-015635532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A3 Paper (297x420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1</cp:revision>
  <dcterms:created xsi:type="dcterms:W3CDTF">2019-12-03T13:18:29Z</dcterms:created>
  <dcterms:modified xsi:type="dcterms:W3CDTF">2024-09-13T12:49:59Z</dcterms:modified>
</cp:coreProperties>
</file>