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685FC-A193-2372-50C8-D48878E4F59D}" v="21" dt="2024-10-16T10:47:00.164"/>
    <p1510:client id="{AB730249-7B0E-5A87-FFD1-8AD2BECD3F19}" v="155" dt="2024-10-16T08:48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002" y="-341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576CDDE7-2F52-25F1-1FF3-8E49326F7049}"/>
    <pc:docChg chg="modSld">
      <pc:chgData name="Stephen Moore (GRO)" userId="S::smoore@groveprimaryschool.org::5f1fa289-3524-45b2-9928-252802ad9355" providerId="AD" clId="Web-{576CDDE7-2F52-25F1-1FF3-8E49326F7049}" dt="2024-07-11T10:56:44.935" v="224" actId="20577"/>
      <pc:docMkLst>
        <pc:docMk/>
      </pc:docMkLst>
      <pc:sldChg chg="modSp">
        <pc:chgData name="Stephen Moore (GRO)" userId="S::smoore@groveprimaryschool.org::5f1fa289-3524-45b2-9928-252802ad9355" providerId="AD" clId="Web-{576CDDE7-2F52-25F1-1FF3-8E49326F7049}" dt="2024-07-11T10:56:44.935" v="224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576CDDE7-2F52-25F1-1FF3-8E49326F7049}" dt="2024-07-11T09:06:59.954" v="9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1.869" v="21" actId="20577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15.007" v="183" actId="14100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0.809" v="36" actId="20577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4.590" v="43" actId="20577"/>
          <ac:spMkLst>
            <pc:docMk/>
            <pc:sldMk cId="0" sldId="256"/>
            <ac:spMk id="14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31.288" v="187"/>
          <ac:spMkLst>
            <pc:docMk/>
            <pc:sldMk cId="0" sldId="256"/>
            <ac:spMk id="14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5.762" v="37" actId="20577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2.147" v="17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30.654" v="56" actId="20577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0:48.460" v="157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40.383" v="160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2:40.087" v="20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26.712" v="15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45.539" v="19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6:44.935" v="224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39.725" v="8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08.305" v="11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7:02.955" v="9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7.180" v="13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2.836" v="12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7.276" v="27" actId="20577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30.555" v="159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0.543" v="38" actId="20577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26.070" v="158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46.725" v="9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24.521" v="1" actId="20577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34.493" v="17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44.884" v="18" actId="20577"/>
          <ac:spMkLst>
            <pc:docMk/>
            <pc:sldMk cId="0" sldId="256"/>
            <ac:spMk id="1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6.997" v="44" actId="20577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59.290" v="162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8.604" v="24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3.416" v="25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15:27.467" v="112" actId="20577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12.183" v="33" actId="1076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8.725" v="174"/>
          <ac:spMkLst>
            <pc:docMk/>
            <pc:sldMk cId="0" sldId="256"/>
            <ac:spMk id="20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01.777" v="30" actId="20577"/>
          <ac:spMkLst>
            <pc:docMk/>
            <pc:sldMk cId="0" sldId="256"/>
            <ac:spMk id="20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9.575" v="41" actId="20577"/>
          <ac:spMkLst>
            <pc:docMk/>
            <pc:sldMk cId="0" sldId="256"/>
            <ac:spMk id="20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21.529" v="54" actId="20577"/>
          <ac:spMkLst>
            <pc:docMk/>
            <pc:sldMk cId="0" sldId="256"/>
            <ac:spMk id="2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10.560" v="47" actId="20577"/>
          <ac:spMkLst>
            <pc:docMk/>
            <pc:sldMk cId="0" sldId="256"/>
            <ac:spMk id="2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0.762" v="45" actId="2057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56.930" v="203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0:05.187" v="215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5.653" v="46" actId="20577"/>
          <ac:spMkLst>
            <pc:docMk/>
            <pc:sldMk cId="0" sldId="256"/>
            <ac:spMk id="220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AB730249-7B0E-5A87-FFD1-8AD2BECD3F19}"/>
    <pc:docChg chg="modSld">
      <pc:chgData name="Stephen Moore (GRO)" userId="S::smoore@groveprimaryschool.org::5f1fa289-3524-45b2-9928-252802ad9355" providerId="AD" clId="Web-{AB730249-7B0E-5A87-FFD1-8AD2BECD3F19}" dt="2024-10-16T08:48:34.014" v="87" actId="20577"/>
      <pc:docMkLst>
        <pc:docMk/>
      </pc:docMkLst>
      <pc:sldChg chg="addSp modSp">
        <pc:chgData name="Stephen Moore (GRO)" userId="S::smoore@groveprimaryschool.org::5f1fa289-3524-45b2-9928-252802ad9355" providerId="AD" clId="Web-{AB730249-7B0E-5A87-FFD1-8AD2BECD3F19}" dt="2024-10-16T08:48:34.014" v="8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AB730249-7B0E-5A87-FFD1-8AD2BECD3F19}" dt="2024-10-16T08:43:00.181" v="66" actId="1076"/>
          <ac:spMkLst>
            <pc:docMk/>
            <pc:sldMk cId="0" sldId="256"/>
            <ac:spMk id="3" creationId="{D45D71B9-E63A-76C5-51C4-5AB621D4519B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15.229" v="2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0.729" v="81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3.231" v="84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4.020" v="55" actId="1076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09.807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49.248" v="52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34.014" v="87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0.348" v="54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21.653" v="43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22:24.095" v="36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9.919" v="85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13.247" v="86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51.386" v="83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9.449" v="82"/>
          <ac:spMkLst>
            <pc:docMk/>
            <pc:sldMk cId="0" sldId="256"/>
            <ac:spMk id="214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AB730249-7B0E-5A87-FFD1-8AD2BECD3F19}" dt="2024-10-16T08:41:58.256" v="59" actId="1076"/>
          <ac:cxnSpMkLst>
            <pc:docMk/>
            <pc:sldMk cId="0" sldId="256"/>
            <ac:cxnSpMk id="2" creationId="{2D4B91B5-30DE-5522-DCBB-DFC7978FFC8A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4.020" v="55" actId="1076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3:04.166" v="67" actId="1076"/>
          <ac:cxnSpMkLst>
            <pc:docMk/>
            <pc:sldMk cId="0" sldId="256"/>
            <ac:cxnSpMk id="17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0.348" v="54" actId="1076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39:28.450" v="44" actId="14100"/>
          <ac:cxnSpMkLst>
            <pc:docMk/>
            <pc:sldMk cId="0" sldId="256"/>
            <ac:cxnSpMk id="186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87685FC-A193-2372-50C8-D48878E4F59D}"/>
    <pc:docChg chg="modSld">
      <pc:chgData name="Stephen Moore (GRO)" userId="S::smoore@groveprimaryschool.org::5f1fa289-3524-45b2-9928-252802ad9355" providerId="AD" clId="Web-{387685FC-A193-2372-50C8-D48878E4F59D}" dt="2024-10-16T10:47:00.164" v="12"/>
      <pc:docMkLst>
        <pc:docMk/>
      </pc:docMkLst>
      <pc:sldChg chg="modSp">
        <pc:chgData name="Stephen Moore (GRO)" userId="S::smoore@groveprimaryschool.org::5f1fa289-3524-45b2-9928-252802ad9355" providerId="AD" clId="Web-{387685FC-A193-2372-50C8-D48878E4F59D}" dt="2024-10-16T10:47:00.164" v="12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87685FC-A193-2372-50C8-D48878E4F59D}" dt="2024-10-16T10:47:00.164" v="1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4.400" v="8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54.508" v="1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1.009" v="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9.681" v="9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49.508" v="10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09:22:05.357" v="5" actId="20577"/>
          <ac:spMkLst>
            <pc:docMk/>
            <pc:sldMk cId="0" sldId="256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 flipH="1">
            <a:off x="6868725" y="10467975"/>
            <a:ext cx="456000" cy="606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6120426" y="1113396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5418725" y="11543925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Girl can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6669903" y="10184772"/>
            <a:ext cx="1764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dk1"/>
                </a:solidFill>
                <a:latin typeface="Calibri"/>
                <a:cs typeface="Calibri"/>
              </a:rPr>
              <a:t>Swimming</a:t>
            </a:r>
            <a:endParaRPr lang="en-US" dirty="0"/>
          </a:p>
        </p:txBody>
      </p:sp>
      <p:cxnSp>
        <p:nvCxnSpPr>
          <p:cNvPr id="137" name="Google Shape;137;p1"/>
          <p:cNvCxnSpPr/>
          <p:nvPr/>
        </p:nvCxnSpPr>
        <p:spPr>
          <a:xfrm flipH="1">
            <a:off x="5582325" y="848677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960922" y="8179987"/>
            <a:ext cx="1246536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 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831378" y="515116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Roman Day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Lower</a:t>
            </a: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Stage 2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1"/>
          <p:cNvCxnSpPr/>
          <p:nvPr/>
        </p:nvCxnSpPr>
        <p:spPr>
          <a:xfrm rot="10800000">
            <a:off x="7868928" y="9027956"/>
            <a:ext cx="0" cy="42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7376924" y="9423050"/>
            <a:ext cx="1287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This Girl can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1"/>
          <p:cNvSpPr txBox="1"/>
          <p:nvPr/>
        </p:nvSpPr>
        <p:spPr>
          <a:xfrm>
            <a:off x="1841391" y="10257307"/>
            <a:ext cx="1462527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Board Games 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2554219" y="10534266"/>
            <a:ext cx="18436" cy="52944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2817951" y="11939413"/>
            <a:ext cx="15195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rot="10800000" flipH="1">
            <a:off x="3467501" y="11220462"/>
            <a:ext cx="304500" cy="698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8" name="Google Shape;168;p1"/>
          <p:cNvCxnSpPr/>
          <p:nvPr/>
        </p:nvCxnSpPr>
        <p:spPr>
          <a:xfrm rot="10800000" flipH="1">
            <a:off x="1609725" y="11180325"/>
            <a:ext cx="444300" cy="411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9" name="Google Shape;169;p1"/>
          <p:cNvSpPr txBox="1"/>
          <p:nvPr/>
        </p:nvSpPr>
        <p:spPr>
          <a:xfrm>
            <a:off x="390576" y="11583638"/>
            <a:ext cx="15195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cs typeface="Calibri"/>
              </a:rPr>
              <a:t>Panathlon</a:t>
            </a:r>
            <a:endParaRPr lang="en-US" dirty="0" err="1">
              <a:solidFill>
                <a:schemeClr val="dk1"/>
              </a:solidFill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Mixed </a:t>
            </a:r>
            <a:r>
              <a:rPr lang="en-US" sz="12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UniHoc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844987" y="9769777"/>
            <a:ext cx="1723933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Board Games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778801" y="7915050"/>
            <a:ext cx="1503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Indoor Sports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>
            <a:stCxn id="173" idx="0"/>
          </p:cNvCxnSpPr>
          <p:nvPr/>
        </p:nvCxnSpPr>
        <p:spPr>
          <a:xfrm flipH="1" flipV="1">
            <a:off x="2023188" y="9012877"/>
            <a:ext cx="683766" cy="756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>
            <a:off x="1778700" y="8172825"/>
            <a:ext cx="526500" cy="70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6017070" y="7646976"/>
            <a:ext cx="15195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History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9" name="Google Shape;179;p1"/>
          <p:cNvCxnSpPr/>
          <p:nvPr/>
        </p:nvCxnSpPr>
        <p:spPr>
          <a:xfrm rot="10800000" flipH="1">
            <a:off x="7476938" y="7019884"/>
            <a:ext cx="362100" cy="660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947601" y="11974313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Football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5544599" y="10159738"/>
            <a:ext cx="1029900" cy="461624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Basketball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6" name="Google Shape;186;p1"/>
          <p:cNvCxnSpPr/>
          <p:nvPr/>
        </p:nvCxnSpPr>
        <p:spPr>
          <a:xfrm flipH="1">
            <a:off x="5858132" y="10589143"/>
            <a:ext cx="332453" cy="47166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1"/>
          <p:cNvSpPr txBox="1"/>
          <p:nvPr/>
        </p:nvSpPr>
        <p:spPr>
          <a:xfrm>
            <a:off x="3799963" y="9417700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Basketball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8" name="Google Shape;188;p1"/>
          <p:cNvCxnSpPr>
            <a:stCxn id="187" idx="0"/>
          </p:cNvCxnSpPr>
          <p:nvPr/>
        </p:nvCxnSpPr>
        <p:spPr>
          <a:xfrm rot="10800000">
            <a:off x="4611463" y="8859100"/>
            <a:ext cx="26700" cy="55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9" name="Google Shape;189;p1"/>
          <p:cNvSpPr txBox="1"/>
          <p:nvPr/>
        </p:nvSpPr>
        <p:spPr>
          <a:xfrm>
            <a:off x="6252000" y="80356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rot="10800000" flipH="1">
            <a:off x="7743601" y="7035234"/>
            <a:ext cx="632700" cy="1032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1" name="Google Shape;191;p1"/>
          <p:cNvSpPr txBox="1"/>
          <p:nvPr/>
        </p:nvSpPr>
        <p:spPr>
          <a:xfrm>
            <a:off x="7279068" y="5536063"/>
            <a:ext cx="19767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4" name="Google Shape;194;p1"/>
          <p:cNvCxnSpPr>
            <a:stCxn id="191" idx="2"/>
          </p:cNvCxnSpPr>
          <p:nvPr/>
        </p:nvCxnSpPr>
        <p:spPr>
          <a:xfrm flipH="1">
            <a:off x="7641918" y="5812963"/>
            <a:ext cx="625500" cy="81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5" name="Google Shape;195;p1"/>
          <p:cNvSpPr txBox="1"/>
          <p:nvPr/>
        </p:nvSpPr>
        <p:spPr>
          <a:xfrm>
            <a:off x="4206225" y="7494425"/>
            <a:ext cx="14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6" name="Google Shape;196;p1"/>
          <p:cNvCxnSpPr/>
          <p:nvPr/>
        </p:nvCxnSpPr>
        <p:spPr>
          <a:xfrm rot="10800000" flipH="1">
            <a:off x="5090113" y="68769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7" name="Google Shape;197;p1"/>
          <p:cNvSpPr txBox="1"/>
          <p:nvPr/>
        </p:nvSpPr>
        <p:spPr>
          <a:xfrm>
            <a:off x="2032125" y="74062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 rot="10800000" flipH="1">
            <a:off x="3042688" y="6752122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9" name="Google Shape;199;p1"/>
          <p:cNvSpPr txBox="1"/>
          <p:nvPr/>
        </p:nvSpPr>
        <p:spPr>
          <a:xfrm>
            <a:off x="351775" y="7114225"/>
            <a:ext cx="1584000" cy="276900"/>
          </a:xfrm>
          <a:prstGeom prst="rect">
            <a:avLst/>
          </a:prstGeom>
          <a:solidFill>
            <a:srgbClr val="FFCCCC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River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0" name="Google Shape;200;p1"/>
          <p:cNvCxnSpPr/>
          <p:nvPr/>
        </p:nvCxnSpPr>
        <p:spPr>
          <a:xfrm rot="10800000" flipH="1">
            <a:off x="1021988" y="6495447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1127" y="4466697"/>
            <a:ext cx="1403400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>
            <a:off x="589876" y="4743772"/>
            <a:ext cx="638700" cy="790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6401750" y="11961125"/>
            <a:ext cx="14034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"/>
          <p:cNvCxnSpPr/>
          <p:nvPr/>
        </p:nvCxnSpPr>
        <p:spPr>
          <a:xfrm rot="10800000">
            <a:off x="7138201" y="11214837"/>
            <a:ext cx="7800" cy="74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Google Shape;205;p1"/>
          <p:cNvSpPr txBox="1"/>
          <p:nvPr/>
        </p:nvSpPr>
        <p:spPr>
          <a:xfrm>
            <a:off x="104226" y="6522300"/>
            <a:ext cx="10299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 rot="10800000" flipH="1">
            <a:off x="638163" y="58775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7" name="Google Shape;207;p1"/>
          <p:cNvSpPr txBox="1"/>
          <p:nvPr/>
        </p:nvSpPr>
        <p:spPr>
          <a:xfrm>
            <a:off x="8500250" y="6522300"/>
            <a:ext cx="10701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flipH="1">
            <a:off x="8810500" y="6816475"/>
            <a:ext cx="207900" cy="45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9" name="Google Shape;209;p1"/>
          <p:cNvCxnSpPr/>
          <p:nvPr/>
        </p:nvCxnSpPr>
        <p:spPr>
          <a:xfrm rot="10800000" flipH="1">
            <a:off x="2057400" y="11274375"/>
            <a:ext cx="581100" cy="717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"/>
          <p:cNvSpPr txBox="1"/>
          <p:nvPr/>
        </p:nvSpPr>
        <p:spPr>
          <a:xfrm>
            <a:off x="6868848" y="3796825"/>
            <a:ext cx="993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3" name="Google Shape;213;p1"/>
          <p:cNvCxnSpPr/>
          <p:nvPr/>
        </p:nvCxnSpPr>
        <p:spPr>
          <a:xfrm flipH="1">
            <a:off x="7360559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369391" y="4382530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 flipH="1">
            <a:off x="5472191" y="46933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2972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 err="1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8275940" y="4641267"/>
            <a:ext cx="1287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" name="Google Shape;209;p1">
            <a:extLst>
              <a:ext uri="{FF2B5EF4-FFF2-40B4-BE49-F238E27FC236}">
                <a16:creationId xmlns:a16="http://schemas.microsoft.com/office/drawing/2014/main" id="{2D4B91B5-30DE-5522-DCBB-DFC7978FFC8A}"/>
              </a:ext>
            </a:extLst>
          </p:cNvPr>
          <p:cNvCxnSpPr>
            <a:cxnSpLocks/>
          </p:cNvCxnSpPr>
          <p:nvPr/>
        </p:nvCxnSpPr>
        <p:spPr>
          <a:xfrm flipH="1">
            <a:off x="3409681" y="10603849"/>
            <a:ext cx="228639" cy="4777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" name="Google Shape;184;p1">
            <a:extLst>
              <a:ext uri="{FF2B5EF4-FFF2-40B4-BE49-F238E27FC236}">
                <a16:creationId xmlns:a16="http://schemas.microsoft.com/office/drawing/2014/main" id="{D45D71B9-E63A-76C5-51C4-5AB621D4519B}"/>
              </a:ext>
            </a:extLst>
          </p:cNvPr>
          <p:cNvSpPr txBox="1"/>
          <p:nvPr/>
        </p:nvSpPr>
        <p:spPr>
          <a:xfrm>
            <a:off x="3396100" y="10239156"/>
            <a:ext cx="1425766" cy="461624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Matball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</Words>
  <Application>Microsoft Office PowerPoint</Application>
  <PresentationFormat>A3 Paper (297x420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154</cp:revision>
  <dcterms:created xsi:type="dcterms:W3CDTF">2019-12-03T13:18:29Z</dcterms:created>
  <dcterms:modified xsi:type="dcterms:W3CDTF">2024-11-15T11:07:20Z</dcterms:modified>
</cp:coreProperties>
</file>